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74" r:id="rId3"/>
    <p:sldId id="285" r:id="rId4"/>
    <p:sldId id="282" r:id="rId5"/>
    <p:sldId id="265" r:id="rId6"/>
    <p:sldId id="275" r:id="rId7"/>
    <p:sldId id="276" r:id="rId8"/>
    <p:sldId id="277" r:id="rId9"/>
    <p:sldId id="279" r:id="rId10"/>
    <p:sldId id="280" r:id="rId11"/>
    <p:sldId id="283" r:id="rId12"/>
    <p:sldId id="281" r:id="rId13"/>
    <p:sldId id="278" r:id="rId14"/>
    <p:sldId id="286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2D"/>
    <a:srgbClr val="CC0099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11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15.wdp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Morsa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569D6-2CB5-4206-99C2-BD9FFFCDA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441" r="96094">
                        <a14:foregroundMark x1="8594" y1="83105" x2="7813" y2="77344"/>
                        <a14:foregroundMark x1="4004" y1="81152" x2="3809" y2="78711"/>
                        <a14:foregroundMark x1="6543" y1="47656" x2="6543" y2="47656"/>
                        <a14:foregroundMark x1="3223" y1="42090" x2="3223" y2="42090"/>
                        <a14:foregroundMark x1="94629" y1="30273" x2="95215" y2="41113"/>
                        <a14:foregroundMark x1="95215" y1="41113" x2="96191" y2="42773"/>
                        <a14:foregroundMark x1="37012" y1="10059" x2="37012" y2="10254"/>
                        <a14:foregroundMark x1="2441" y1="80078" x2="2441" y2="79492"/>
                        <a14:backgroundMark x1="30273" y1="90625" x2="26367" y2="84473"/>
                        <a14:backgroundMark x1="85938" y1="90039" x2="81055" y2="84766"/>
                        <a14:backgroundMark x1="81055" y1="84766" x2="79004" y2="83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68" y="2270310"/>
            <a:ext cx="2942690" cy="294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26EF-0C87-4C23-BDA3-C31C278B5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441" r="96094">
                        <a14:foregroundMark x1="8594" y1="83105" x2="7813" y2="77344"/>
                        <a14:foregroundMark x1="4004" y1="81152" x2="3809" y2="78711"/>
                        <a14:foregroundMark x1="6543" y1="47656" x2="6543" y2="47656"/>
                        <a14:foregroundMark x1="3223" y1="42090" x2="3223" y2="42090"/>
                        <a14:foregroundMark x1="94629" y1="30273" x2="95215" y2="41113"/>
                        <a14:foregroundMark x1="95215" y1="41113" x2="96191" y2="42773"/>
                        <a14:foregroundMark x1="37012" y1="10059" x2="37012" y2="10254"/>
                        <a14:foregroundMark x1="2441" y1="80078" x2="2441" y2="79492"/>
                        <a14:backgroundMark x1="30273" y1="90625" x2="26367" y2="84473"/>
                        <a14:backgroundMark x1="85938" y1="90039" x2="81055" y2="84766"/>
                        <a14:backgroundMark x1="81055" y1="84766" x2="79004" y2="8369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1" y="1231822"/>
            <a:ext cx="6540578" cy="6540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20A5E-B5BF-1844-E516-100BFA6980C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E5CB2-5AAA-CB95-72F3-C2B493F8E5A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42857" y="795135"/>
            <a:ext cx="451851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Vieira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43287C-B056-4F4D-860C-B7C38FABE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008" r="93555">
                        <a14:foregroundMark x1="91016" y1="58008" x2="90527" y2="38281"/>
                        <a14:foregroundMark x1="90527" y1="38281" x2="90430" y2="38184"/>
                        <a14:foregroundMark x1="93652" y1="48438" x2="93652" y2="48438"/>
                        <a14:foregroundMark x1="8008" y1="50879" x2="12305" y2="48828"/>
                        <a14:foregroundMark x1="43555" y1="10059" x2="46191" y2="10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4416" y="2024248"/>
            <a:ext cx="4023614" cy="4023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ABD4C-3B51-4E20-AC4E-842D4AEA0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008" r="93555">
                        <a14:foregroundMark x1="91016" y1="58008" x2="90527" y2="38281"/>
                        <a14:foregroundMark x1="90527" y1="38281" x2="90430" y2="38184"/>
                        <a14:foregroundMark x1="93652" y1="48438" x2="93652" y2="48438"/>
                        <a14:foregroundMark x1="8008" y1="50879" x2="12305" y2="48828"/>
                        <a14:foregroundMark x1="43555" y1="10059" x2="46191" y2="1084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31" y="1411035"/>
            <a:ext cx="6075129" cy="6075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5F157-5E64-8CB5-A7D8-62B542A1E09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F9C-4DDE-8E11-0BB3-2A27CC4E6B0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5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4568" y="983821"/>
            <a:ext cx="3976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>
                <a:latin typeface="Teaching Print Dotted" pitchFamily="50" charset="0"/>
              </a:rPr>
              <a:t>Almeja</a:t>
            </a:r>
            <a:endParaRPr lang="en-US" sz="8800" dirty="0"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7B905-FE17-4566-A984-36586DA85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996" y1="73047" x2="43262" y2="82031"/>
                        <a14:backgroundMark x1="43262" y1="82031" x2="62793" y2="79980"/>
                        <a14:backgroundMark x1="62793" y1="79980" x2="63965" y2="79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31369" y="1585669"/>
            <a:ext cx="5093105" cy="5093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F2062-F0EE-48D9-A2CF-115F4AAF7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996" y1="73047" x2="43262" y2="82031"/>
                        <a14:backgroundMark x1="43262" y1="82031" x2="62793" y2="79980"/>
                        <a14:backgroundMark x1="62793" y1="79980" x2="63965" y2="7959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52477" y="795135"/>
            <a:ext cx="7770832" cy="7770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45EB1-A96F-8413-C9FD-D52806610FB1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F57FB-8E83-B74F-E6F8-EFCE2CA033CF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94494" y="1112145"/>
            <a:ext cx="5063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Erizo de mar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8E6C1-C49A-47E5-A365-2347FF62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8008" r="91699">
                        <a14:foregroundMark x1="8789" y1="48047" x2="8789" y2="48047"/>
                        <a14:foregroundMark x1="64160" y1="22559" x2="64160" y2="22559"/>
                        <a14:foregroundMark x1="45801" y1="9570" x2="45801" y2="9570"/>
                        <a14:foregroundMark x1="91602" y1="44824" x2="91602" y2="44824"/>
                        <a14:foregroundMark x1="8105" y1="57715" x2="8105" y2="57715"/>
                        <a14:foregroundMark x1="91699" y1="55371" x2="91699" y2="55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98" y="2034914"/>
            <a:ext cx="3702571" cy="3702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E2E1D-8190-417B-8C2D-AA1CC3DE4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8008" r="91699">
                        <a14:foregroundMark x1="8789" y1="48047" x2="8789" y2="48047"/>
                        <a14:foregroundMark x1="64160" y1="22559" x2="64160" y2="22559"/>
                        <a14:foregroundMark x1="45801" y1="9570" x2="45801" y2="9570"/>
                        <a14:foregroundMark x1="91602" y1="44824" x2="91602" y2="44824"/>
                        <a14:foregroundMark x1="8105" y1="57715" x2="8105" y2="57715"/>
                        <a14:foregroundMark x1="91699" y1="55371" x2="91699" y2="5537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00" y="1112145"/>
            <a:ext cx="6829180" cy="6829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887E7-358F-FDAF-EB88-44FEB4E38A11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006C9-39AF-3A25-7348-91B0FB1956A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17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Coral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0A4A9-2E17-4FCE-9BBE-75DE30FF5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824" y1="84570" x2="48438" y2="84863"/>
                        <a14:backgroundMark x1="61230" y1="67480" x2="63184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49432" y="1790590"/>
            <a:ext cx="4646919" cy="4646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6D17C4-9323-4BA1-BBB2-4A47DD83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824" y1="84570" x2="48438" y2="84863"/>
                        <a14:backgroundMark x1="61230" y1="67480" x2="63184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1664" y="795135"/>
            <a:ext cx="7247088" cy="7247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5FC096-B129-0476-AFE6-02A98A640DE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A81E-83BB-B334-E70A-A86474E2A76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19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Mejillón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5EF73-FBAE-46C4-3480-B24057DBE19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44EA5-CAF7-6E05-845F-0819836B4F4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B1220-C900-A01B-C990-E7FC5B53F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461" y1="18945" x2="29590" y2="271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12911" y="1270939"/>
            <a:ext cx="2105785" cy="2105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CEB2A-3C5B-3FAA-E6AD-7B5D44A5F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008" r="95117">
                        <a14:foregroundMark x1="50488" y1="13184" x2="34570" y2="22754"/>
                        <a14:foregroundMark x1="34570" y1="22754" x2="14941" y2="43848"/>
                        <a14:foregroundMark x1="14941" y1="43848" x2="8984" y2="58398"/>
                        <a14:foregroundMark x1="9180" y1="50098" x2="16406" y2="34180"/>
                        <a14:foregroundMark x1="16406" y1="34180" x2="34473" y2="17871"/>
                        <a14:foregroundMark x1="34473" y1="17871" x2="41309" y2="14160"/>
                        <a14:foregroundMark x1="33398" y1="18945" x2="25781" y2="24805"/>
                        <a14:foregroundMark x1="25781" y1="24805" x2="26758" y2="21777"/>
                        <a14:foregroundMark x1="29590" y1="19922" x2="29590" y2="19922"/>
                        <a14:foregroundMark x1="31738" y1="18945" x2="26758" y2="22949"/>
                        <a14:foregroundMark x1="24609" y1="24512" x2="18945" y2="30859"/>
                        <a14:foregroundMark x1="18945" y1="30859" x2="16602" y2="31934"/>
                        <a14:foregroundMark x1="17383" y1="30664" x2="23730" y2="24512"/>
                        <a14:foregroundMark x1="9375" y1="46094" x2="18164" y2="31152"/>
                        <a14:foregroundMark x1="14648" y1="33691" x2="10645" y2="43457"/>
                        <a14:foregroundMark x1="8203" y1="56836" x2="9375" y2="46094"/>
                        <a14:foregroundMark x1="9180" y1="58984" x2="59961" y2="45996"/>
                        <a14:foregroundMark x1="59961" y1="45996" x2="61230" y2="44824"/>
                        <a14:foregroundMark x1="13379" y1="72559" x2="12207" y2="62598"/>
                        <a14:foregroundMark x1="12207" y1="62598" x2="12402" y2="61816"/>
                        <a14:foregroundMark x1="10449" y1="66211" x2="11035" y2="62012"/>
                        <a14:foregroundMark x1="11035" y1="68555" x2="17383" y2="76953"/>
                        <a14:foregroundMark x1="78418" y1="27539" x2="55859" y2="33496"/>
                        <a14:foregroundMark x1="55859" y1="33496" x2="55859" y2="33496"/>
                        <a14:foregroundMark x1="90625" y1="27930" x2="85742" y2="21387"/>
                        <a14:foregroundMark x1="85742" y1="21387" x2="79980" y2="17090"/>
                        <a14:foregroundMark x1="79980" y1="17090" x2="57715" y2="11621"/>
                        <a14:foregroundMark x1="57715" y1="11621" x2="41504" y2="14551"/>
                        <a14:foregroundMark x1="84375" y1="18555" x2="62305" y2="12402"/>
                        <a14:foregroundMark x1="62305" y1="12402" x2="61035" y2="12402"/>
                        <a14:foregroundMark x1="63672" y1="12012" x2="71191" y2="12598"/>
                        <a14:foregroundMark x1="71191" y1="12598" x2="78320" y2="15723"/>
                        <a14:foregroundMark x1="78320" y1="15723" x2="78809" y2="16113"/>
                        <a14:foregroundMark x1="93164" y1="28516" x2="85352" y2="21094"/>
                        <a14:foregroundMark x1="93555" y1="32910" x2="91992" y2="28516"/>
                        <a14:foregroundMark x1="88770" y1="23340" x2="85840" y2="20313"/>
                        <a14:foregroundMark x1="92773" y1="28125" x2="88965" y2="26758"/>
                        <a14:foregroundMark x1="91602" y1="26074" x2="92383" y2="33789"/>
                        <a14:foregroundMark x1="92383" y1="33789" x2="91406" y2="35449"/>
                        <a14:foregroundMark x1="36523" y1="87695" x2="29297" y2="84961"/>
                        <a14:foregroundMark x1="29297" y1="84961" x2="27930" y2="83984"/>
                        <a14:foregroundMark x1="48730" y1="89746" x2="41309" y2="88379"/>
                        <a14:foregroundMark x1="44531" y1="89941" x2="38574" y2="88379"/>
                        <a14:foregroundMark x1="38574" y1="88379" x2="38379" y2="88184"/>
                        <a14:foregroundMark x1="51855" y1="89160" x2="47754" y2="89551"/>
                        <a14:foregroundMark x1="49121" y1="89160" x2="54980" y2="86133"/>
                        <a14:foregroundMark x1="54980" y1="86133" x2="68457" y2="74023"/>
                        <a14:foregroundMark x1="55469" y1="89941" x2="71289" y2="82031"/>
                        <a14:foregroundMark x1="71289" y1="82031" x2="73438" y2="83398"/>
                        <a14:foregroundMark x1="62695" y1="88574" x2="56836" y2="88965"/>
                        <a14:foregroundMark x1="76855" y1="81348" x2="82617" y2="77441"/>
                        <a14:foregroundMark x1="82617" y1="77441" x2="91211" y2="64453"/>
                        <a14:foregroundMark x1="91406" y1="67383" x2="83789" y2="77344"/>
                        <a14:foregroundMark x1="91602" y1="64844" x2="93359" y2="58691"/>
                        <a14:foregroundMark x1="93359" y1="58691" x2="91016" y2="53418"/>
                        <a14:foregroundMark x1="92969" y1="56055" x2="93164" y2="62402"/>
                        <a14:foregroundMark x1="93164" y1="62402" x2="91406" y2="65430"/>
                        <a14:foregroundMark x1="94336" y1="60645" x2="94336" y2="60645"/>
                        <a14:foregroundMark x1="93945" y1="55469" x2="93945" y2="55469"/>
                        <a14:foregroundMark x1="94531" y1="57813" x2="94531" y2="58594"/>
                        <a14:foregroundMark x1="95117" y1="59180" x2="95117" y2="59180"/>
                        <a14:foregroundMark x1="94336" y1="58008" x2="91504" y2="64453"/>
                        <a14:foregroundMark x1="91504" y1="64453" x2="90820" y2="65039"/>
                        <a14:foregroundMark x1="94531" y1="31250" x2="92969" y2="28809"/>
                        <a14:foregroundMark x1="93359" y1="35742" x2="94238" y2="31152"/>
                        <a14:foregroundMark x1="94629" y1="29199" x2="87793" y2="26563"/>
                        <a14:foregroundMark x1="87793" y1="26563" x2="86230" y2="26563"/>
                        <a14:foregroundMark x1="88867" y1="41211" x2="92188" y2="35059"/>
                        <a14:foregroundMark x1="92188" y1="35059" x2="92285" y2="35059"/>
                        <a14:foregroundMark x1="93164" y1="36523" x2="88574" y2="41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112" y="2201643"/>
            <a:ext cx="3369114" cy="3369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F0E06-EA12-5473-C0BB-910F544B6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008" r="95117">
                        <a14:foregroundMark x1="50488" y1="13184" x2="34570" y2="22754"/>
                        <a14:foregroundMark x1="34570" y1="22754" x2="14941" y2="43848"/>
                        <a14:foregroundMark x1="14941" y1="43848" x2="8984" y2="58398"/>
                        <a14:foregroundMark x1="9180" y1="50098" x2="16406" y2="34180"/>
                        <a14:foregroundMark x1="16406" y1="34180" x2="34473" y2="17871"/>
                        <a14:foregroundMark x1="34473" y1="17871" x2="41309" y2="14160"/>
                        <a14:foregroundMark x1="33398" y1="18945" x2="25781" y2="24805"/>
                        <a14:foregroundMark x1="25781" y1="24805" x2="26758" y2="21777"/>
                        <a14:foregroundMark x1="29590" y1="19922" x2="29590" y2="19922"/>
                        <a14:foregroundMark x1="31738" y1="18945" x2="26758" y2="22949"/>
                        <a14:foregroundMark x1="24609" y1="24512" x2="18945" y2="30859"/>
                        <a14:foregroundMark x1="18945" y1="30859" x2="16602" y2="31934"/>
                        <a14:foregroundMark x1="17383" y1="30664" x2="23730" y2="24512"/>
                        <a14:foregroundMark x1="9375" y1="46094" x2="18164" y2="31152"/>
                        <a14:foregroundMark x1="14648" y1="33691" x2="10645" y2="43457"/>
                        <a14:foregroundMark x1="8203" y1="56836" x2="9375" y2="46094"/>
                        <a14:foregroundMark x1="9180" y1="58984" x2="59961" y2="45996"/>
                        <a14:foregroundMark x1="59961" y1="45996" x2="61230" y2="44824"/>
                        <a14:foregroundMark x1="13379" y1="72559" x2="12207" y2="62598"/>
                        <a14:foregroundMark x1="12207" y1="62598" x2="12402" y2="61816"/>
                        <a14:foregroundMark x1="10449" y1="66211" x2="11035" y2="62012"/>
                        <a14:foregroundMark x1="11035" y1="68555" x2="17383" y2="76953"/>
                        <a14:foregroundMark x1="78418" y1="27539" x2="55859" y2="33496"/>
                        <a14:foregroundMark x1="55859" y1="33496" x2="55859" y2="33496"/>
                        <a14:foregroundMark x1="90625" y1="27930" x2="85742" y2="21387"/>
                        <a14:foregroundMark x1="85742" y1="21387" x2="79980" y2="17090"/>
                        <a14:foregroundMark x1="79980" y1="17090" x2="57715" y2="11621"/>
                        <a14:foregroundMark x1="57715" y1="11621" x2="41504" y2="14551"/>
                        <a14:foregroundMark x1="84375" y1="18555" x2="62305" y2="12402"/>
                        <a14:foregroundMark x1="62305" y1="12402" x2="61035" y2="12402"/>
                        <a14:foregroundMark x1="63672" y1="12012" x2="71191" y2="12598"/>
                        <a14:foregroundMark x1="71191" y1="12598" x2="78320" y2="15723"/>
                        <a14:foregroundMark x1="78320" y1="15723" x2="78809" y2="16113"/>
                        <a14:foregroundMark x1="93164" y1="28516" x2="85352" y2="21094"/>
                        <a14:foregroundMark x1="93555" y1="32910" x2="91992" y2="28516"/>
                        <a14:foregroundMark x1="88770" y1="23340" x2="85840" y2="20313"/>
                        <a14:foregroundMark x1="92773" y1="28125" x2="88965" y2="26758"/>
                        <a14:foregroundMark x1="91602" y1="26074" x2="92383" y2="33789"/>
                        <a14:foregroundMark x1="92383" y1="33789" x2="91406" y2="35449"/>
                        <a14:foregroundMark x1="36523" y1="87695" x2="29297" y2="84961"/>
                        <a14:foregroundMark x1="29297" y1="84961" x2="27930" y2="83984"/>
                        <a14:foregroundMark x1="48730" y1="89746" x2="41309" y2="88379"/>
                        <a14:foregroundMark x1="44531" y1="89941" x2="38574" y2="88379"/>
                        <a14:foregroundMark x1="38574" y1="88379" x2="38379" y2="88184"/>
                        <a14:foregroundMark x1="51855" y1="89160" x2="47754" y2="89551"/>
                        <a14:foregroundMark x1="49121" y1="89160" x2="54980" y2="86133"/>
                        <a14:foregroundMark x1="54980" y1="86133" x2="68457" y2="74023"/>
                        <a14:foregroundMark x1="55469" y1="89941" x2="71289" y2="82031"/>
                        <a14:foregroundMark x1="71289" y1="82031" x2="73438" y2="83398"/>
                        <a14:foregroundMark x1="62695" y1="88574" x2="56836" y2="88965"/>
                        <a14:foregroundMark x1="76855" y1="81348" x2="82617" y2="77441"/>
                        <a14:foregroundMark x1="82617" y1="77441" x2="91211" y2="64453"/>
                        <a14:foregroundMark x1="91406" y1="67383" x2="83789" y2="77344"/>
                        <a14:foregroundMark x1="91602" y1="64844" x2="93359" y2="58691"/>
                        <a14:foregroundMark x1="93359" y1="58691" x2="91016" y2="53418"/>
                        <a14:foregroundMark x1="92969" y1="56055" x2="93164" y2="62402"/>
                        <a14:foregroundMark x1="93164" y1="62402" x2="91406" y2="65430"/>
                        <a14:foregroundMark x1="94336" y1="60645" x2="94336" y2="60645"/>
                        <a14:foregroundMark x1="93945" y1="55469" x2="93945" y2="55469"/>
                        <a14:foregroundMark x1="94531" y1="57813" x2="94531" y2="58594"/>
                        <a14:foregroundMark x1="95117" y1="59180" x2="95117" y2="59180"/>
                        <a14:foregroundMark x1="94336" y1="58008" x2="91504" y2="64453"/>
                        <a14:foregroundMark x1="91504" y1="64453" x2="90820" y2="65039"/>
                        <a14:foregroundMark x1="94531" y1="31250" x2="92969" y2="28809"/>
                        <a14:foregroundMark x1="93359" y1="35742" x2="94238" y2="31152"/>
                        <a14:foregroundMark x1="94629" y1="29199" x2="87793" y2="26563"/>
                        <a14:foregroundMark x1="87793" y1="26563" x2="86230" y2="26563"/>
                        <a14:foregroundMark x1="88867" y1="41211" x2="92188" y2="35059"/>
                        <a14:foregroundMark x1="92188" y1="35059" x2="92285" y2="35059"/>
                        <a14:foregroundMark x1="93164" y1="36523" x2="88574" y2="4130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60046"/>
            <a:ext cx="6670526" cy="667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Foca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930F5-388A-42F5-A95A-291FF8DD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7363">
                        <a14:foregroundMark x1="89941" y1="39844" x2="97363" y2="42871"/>
                        <a14:foregroundMark x1="97363" y1="42871" x2="97266" y2="48730"/>
                        <a14:backgroundMark x1="9766" y1="79297" x2="23242" y2="82422"/>
                        <a14:backgroundMark x1="23242" y1="82422" x2="33398" y2="81738"/>
                        <a14:backgroundMark x1="33398" y1="81738" x2="31738" y2="78516"/>
                        <a14:backgroundMark x1="63574" y1="80469" x2="63574" y2="80469"/>
                        <a14:backgroundMark x1="63379" y1="80469" x2="63379" y2="80469"/>
                        <a14:backgroundMark x1="63281" y1="80371" x2="63281" y2="80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32" y="2188735"/>
            <a:ext cx="3129197" cy="3129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99BB5-FA4D-4C5E-94CA-000DE7393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7363">
                        <a14:foregroundMark x1="89941" y1="39844" x2="97363" y2="42871"/>
                        <a14:foregroundMark x1="97363" y1="42871" x2="97266" y2="48730"/>
                        <a14:backgroundMark x1="9766" y1="79297" x2="23242" y2="82422"/>
                        <a14:backgroundMark x1="23242" y1="82422" x2="33398" y2="81738"/>
                        <a14:backgroundMark x1="33398" y1="81738" x2="31738" y2="78516"/>
                        <a14:backgroundMark x1="63574" y1="80469" x2="63574" y2="80469"/>
                        <a14:backgroundMark x1="63379" y1="80469" x2="63379" y2="80469"/>
                        <a14:backgroundMark x1="63281" y1="80371" x2="63281" y2="8037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" y="1678689"/>
            <a:ext cx="6768059" cy="6768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572727-2826-B72C-6D6C-0D6746CAF1D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F86CB-2797-E747-011A-3D0363A0473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1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375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Manatí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D5129-EE44-4EAA-B6D3-1F7AB75AB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602" l="6934" r="92285">
                        <a14:foregroundMark x1="10547" y1="83105" x2="7227" y2="77539"/>
                        <a14:foregroundMark x1="7227" y1="77539" x2="6934" y2="73633"/>
                        <a14:foregroundMark x1="18457" y1="89648" x2="24023" y2="91602"/>
                        <a14:foregroundMark x1="67676" y1="10645" x2="62793" y2="8301"/>
                        <a14:foregroundMark x1="92285" y1="33398" x2="92285" y2="33398"/>
                        <a14:foregroundMark x1="91992" y1="30078" x2="91992" y2="30078"/>
                        <a14:foregroundMark x1="90820" y1="36816" x2="90820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05" y="2023770"/>
            <a:ext cx="4182157" cy="4182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CC0CF-B049-4ADC-9D10-A3A896B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602" l="6934" r="92285">
                        <a14:foregroundMark x1="10547" y1="83105" x2="7227" y2="77539"/>
                        <a14:foregroundMark x1="7227" y1="77539" x2="6934" y2="73633"/>
                        <a14:foregroundMark x1="18457" y1="89648" x2="24023" y2="91602"/>
                        <a14:foregroundMark x1="67676" y1="10645" x2="62793" y2="8301"/>
                        <a14:foregroundMark x1="92285" y1="33398" x2="92285" y2="33398"/>
                        <a14:foregroundMark x1="91992" y1="30078" x2="91992" y2="30078"/>
                        <a14:foregroundMark x1="90820" y1="36816" x2="90820" y2="368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296" y="1279335"/>
            <a:ext cx="6890304" cy="6890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1A3D8-D385-8743-7A3C-9541D4BB44E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2E819-2FF8-0533-642B-1200230D7DA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Nutria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F15074-030F-4291-BC09-01D0F8468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961" r="92188">
                        <a14:foregroundMark x1="44922" y1="9277" x2="44922" y2="9277"/>
                        <a14:foregroundMark x1="92188" y1="49219" x2="89063" y2="49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3378" y="2079585"/>
            <a:ext cx="4415022" cy="441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2B802-B12C-43D9-92DC-E42313493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961" r="92188">
                        <a14:foregroundMark x1="44922" y1="9277" x2="44922" y2="9277"/>
                        <a14:foregroundMark x1="92188" y1="49219" x2="89063" y2="4941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4518" y="1112145"/>
            <a:ext cx="7465102" cy="7465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5642A-F660-F52A-3E2B-E3911CCAB8A4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EE73C-A7F4-F675-6A56-2C315AC8982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07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61602" y="795135"/>
            <a:ext cx="38099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Pez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2FC44-4B16-4898-AF82-F0BDF50EA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9" b="89844" l="9766" r="92383">
                        <a14:foregroundMark x1="41992" y1="7129" x2="49121" y2="10645"/>
                        <a14:foregroundMark x1="49121" y1="10645" x2="54492" y2="15723"/>
                        <a14:foregroundMark x1="54492" y1="15723" x2="54688" y2="16211"/>
                        <a14:foregroundMark x1="90234" y1="29883" x2="89648" y2="38281"/>
                        <a14:foregroundMark x1="89648" y1="38281" x2="88672" y2="40918"/>
                        <a14:foregroundMark x1="34668" y1="32617" x2="37793" y2="25098"/>
                        <a14:foregroundMark x1="37793" y1="25098" x2="37793" y2="25098"/>
                        <a14:foregroundMark x1="92480" y1="33594" x2="92480" y2="34180"/>
                        <a14:foregroundMark x1="9766" y1="39551" x2="9766" y2="39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32224" y="2181144"/>
            <a:ext cx="3626176" cy="3626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98D91-7B5A-4CFE-A67F-4949C9318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9" b="89844" l="9766" r="92383">
                        <a14:foregroundMark x1="41992" y1="7129" x2="49121" y2="10645"/>
                        <a14:foregroundMark x1="49121" y1="10645" x2="54492" y2="15723"/>
                        <a14:foregroundMark x1="54492" y1="15723" x2="54688" y2="16211"/>
                        <a14:foregroundMark x1="90234" y1="29883" x2="89648" y2="38281"/>
                        <a14:foregroundMark x1="89648" y1="38281" x2="88672" y2="40918"/>
                        <a14:foregroundMark x1="34668" y1="32617" x2="37793" y2="25098"/>
                        <a14:foregroundMark x1="37793" y1="25098" x2="37793" y2="25098"/>
                        <a14:foregroundMark x1="92480" y1="33594" x2="92480" y2="34180"/>
                        <a14:foregroundMark x1="9766" y1="39551" x2="9766" y2="3955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4092" y="1776828"/>
            <a:ext cx="6684169" cy="6684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7A5BE-47FC-C0E6-4D18-3D944572FC2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96BC6-0272-1610-9A27-CA247EE56C1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375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Pingüino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455DB-2C5A-44ED-ABE9-3EAD0E7F4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270" y1="8496" x2="52051" y2="11230"/>
                        <a14:foregroundMark x1="36816" y1="18750" x2="57129" y2="14453"/>
                        <a14:foregroundMark x1="57129" y1="14453" x2="64551" y2="16992"/>
                        <a14:foregroundMark x1="64551" y1="16992" x2="68848" y2="20410"/>
                        <a14:backgroundMark x1="51855" y1="90039" x2="50684" y2="80078"/>
                        <a14:backgroundMark x1="50293" y1="87207" x2="36035" y2="85742"/>
                        <a14:backgroundMark x1="36035" y1="85742" x2="28906" y2="80957"/>
                        <a14:backgroundMark x1="53027" y1="79688" x2="52246" y2="79102"/>
                        <a14:backgroundMark x1="51660" y1="78906" x2="51465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3238" y="2072390"/>
            <a:ext cx="4681335" cy="4681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950D30-F2FA-4650-A825-20057E604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270" y1="8496" x2="52051" y2="11230"/>
                        <a14:foregroundMark x1="36816" y1="18750" x2="57129" y2="14453"/>
                        <a14:foregroundMark x1="57129" y1="14453" x2="64551" y2="16992"/>
                        <a14:foregroundMark x1="64551" y1="16992" x2="68848" y2="20410"/>
                        <a14:backgroundMark x1="51855" y1="90039" x2="50684" y2="80078"/>
                        <a14:backgroundMark x1="50293" y1="87207" x2="36035" y2="85742"/>
                        <a14:backgroundMark x1="36035" y1="85742" x2="28906" y2="80957"/>
                        <a14:backgroundMark x1="53027" y1="79688" x2="52246" y2="79102"/>
                        <a14:backgroundMark x1="51660" y1="78906" x2="51465" y2="7890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31955" y="1112145"/>
            <a:ext cx="7772400" cy="777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22EBF-FACD-C6B6-6DAF-1694C7A3368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F7F4A-83DE-39CD-D108-34239481663E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2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81447" y="911437"/>
            <a:ext cx="3976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Pelícano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43343-5717-46ED-A1A5-7E449082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4531" l="9375" r="94629">
                        <a14:foregroundMark x1="9375" y1="67285" x2="9375" y2="51855"/>
                        <a14:foregroundMark x1="92480" y1="66309" x2="92480" y2="66309"/>
                        <a14:foregroundMark x1="90039" y1="60547" x2="90039" y2="60547"/>
                        <a14:foregroundMark x1="94629" y1="41895" x2="94629" y2="41895"/>
                        <a14:foregroundMark x1="74609" y1="7129" x2="74609" y2="7129"/>
                        <a14:foregroundMark x1="52051" y1="6738" x2="52051" y2="6738"/>
                        <a14:foregroundMark x1="75195" y1="5566" x2="75000" y2="6348"/>
                        <a14:foregroundMark x1="53223" y1="4785" x2="53223" y2="4785"/>
                        <a14:foregroundMark x1="58984" y1="94531" x2="58984" y2="94531"/>
                        <a14:foregroundMark x1="64551" y1="94336" x2="64551" y2="94336"/>
                        <a14:foregroundMark x1="38770" y1="10547" x2="38770" y2="10547"/>
                        <a14:backgroundMark x1="61328" y1="83105" x2="61328" y2="8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0918" y="2201150"/>
            <a:ext cx="3443990" cy="3443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6BD212-08A8-427F-AADA-E682F066F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4531" l="9375" r="94629">
                        <a14:foregroundMark x1="9375" y1="67285" x2="9375" y2="51855"/>
                        <a14:foregroundMark x1="92480" y1="66309" x2="92480" y2="66309"/>
                        <a14:foregroundMark x1="90039" y1="60547" x2="90039" y2="60547"/>
                        <a14:foregroundMark x1="94629" y1="41895" x2="94629" y2="41895"/>
                        <a14:foregroundMark x1="74609" y1="7129" x2="74609" y2="7129"/>
                        <a14:foregroundMark x1="52051" y1="6738" x2="52051" y2="6738"/>
                        <a14:foregroundMark x1="75195" y1="5566" x2="75000" y2="6348"/>
                        <a14:foregroundMark x1="53223" y1="4785" x2="53223" y2="4785"/>
                        <a14:foregroundMark x1="58984" y1="94531" x2="58984" y2="94531"/>
                        <a14:foregroundMark x1="64551" y1="94336" x2="64551" y2="94336"/>
                        <a14:foregroundMark x1="38184" y1="8789" x2="38184" y2="8789"/>
                        <a14:backgroundMark x1="61328" y1="83105" x2="61328" y2="83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6160" y="1191383"/>
            <a:ext cx="6752399" cy="675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120D28-E8AC-998E-F56B-67EEDB0C20E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191EA-F291-6AFA-1230-625C2345E59E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69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95135"/>
            <a:ext cx="467266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Gaviota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EBA1D-0A1D-45BC-9772-BA9B2BF65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9" b="89844" l="8984" r="97266">
                        <a14:foregroundMark x1="48926" y1="9277" x2="48926" y2="9277"/>
                        <a14:foregroundMark x1="50098" y1="5566" x2="50098" y2="5566"/>
                        <a14:foregroundMark x1="57617" y1="3809" x2="57617" y2="3809"/>
                        <a14:foregroundMark x1="92188" y1="38574" x2="92188" y2="38574"/>
                        <a14:foregroundMark x1="97363" y1="42285" x2="97363" y2="42285"/>
                        <a14:foregroundMark x1="8984" y1="20801" x2="8984" y2="20801"/>
                        <a14:backgroundMark x1="79883" y1="32324" x2="79883" y2="32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8262" y="2402892"/>
            <a:ext cx="3693107" cy="3693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E59F39-EA05-4142-AD41-C261A7B8B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9" b="89844" l="8984" r="97266">
                        <a14:foregroundMark x1="48926" y1="9277" x2="48926" y2="9277"/>
                        <a14:foregroundMark x1="50098" y1="5566" x2="50098" y2="5566"/>
                        <a14:foregroundMark x1="57617" y1="3809" x2="57617" y2="3809"/>
                        <a14:foregroundMark x1="92188" y1="38574" x2="92188" y2="38574"/>
                        <a14:foregroundMark x1="97363" y1="42285" x2="97363" y2="42285"/>
                        <a14:foregroundMark x1="8984" y1="20801" x2="8984" y2="20801"/>
                        <a14:backgroundMark x1="79883" y1="32324" x2="79883" y2="3232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570" y="1887611"/>
            <a:ext cx="6385832" cy="6385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56D46-3942-BAB2-08D5-CF58810AA84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7BA6D-3F52-6CF3-5EEF-CFC231163E9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1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solidFill>
                  <a:prstClr val="black"/>
                </a:solidFill>
                <a:latin typeface="Teaching Print Dotted" pitchFamily="50" charset="0"/>
              </a:rPr>
              <a:t>Ostra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12B5C-DC6C-47F7-A787-5AC9200A7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05" y="2049068"/>
            <a:ext cx="3674264" cy="3674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2C5D9-DBE9-46F1-A939-5191CDE56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256" y="1327971"/>
            <a:ext cx="6914382" cy="6914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F6E3D-B59F-438B-4463-72B109E745F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Animales</a:t>
            </a: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marinos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48E01-2238-FA2C-008F-285D09D1895D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995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834</TotalTime>
  <Words>86</Words>
  <Application>Microsoft Office PowerPoint</Application>
  <PresentationFormat>Custom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147</cp:revision>
  <dcterms:created xsi:type="dcterms:W3CDTF">2025-02-12T09:43:58Z</dcterms:created>
  <dcterms:modified xsi:type="dcterms:W3CDTF">2025-05-09T12:37:10Z</dcterms:modified>
</cp:coreProperties>
</file>